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83CA4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1" d="100"/>
          <a:sy n="71" d="100"/>
        </p:scale>
        <p:origin x="-149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ADFCBF-6D60-4400-AB29-D5B420382F61}" type="datetimeFigureOut">
              <a:rPr lang="en-US" smtClean="0"/>
              <a:pPr/>
              <a:t>1/27/2012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D6915-CB22-4C37-8C50-5C3DCDC66B9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ADFCBF-6D60-4400-AB29-D5B420382F61}" type="datetimeFigureOut">
              <a:rPr lang="en-US" smtClean="0"/>
              <a:pPr/>
              <a:t>1/27/2012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D6915-CB22-4C37-8C50-5C3DCDC66B9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ADFCBF-6D60-4400-AB29-D5B420382F61}" type="datetimeFigureOut">
              <a:rPr lang="en-US" smtClean="0"/>
              <a:pPr/>
              <a:t>1/27/2012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D6915-CB22-4C37-8C50-5C3DCDC66B9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ADFCBF-6D60-4400-AB29-D5B420382F61}" type="datetimeFigureOut">
              <a:rPr lang="en-US" smtClean="0"/>
              <a:pPr/>
              <a:t>1/27/2012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D6915-CB22-4C37-8C50-5C3DCDC66B9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ADFCBF-6D60-4400-AB29-D5B420382F61}" type="datetimeFigureOut">
              <a:rPr lang="en-US" smtClean="0"/>
              <a:pPr/>
              <a:t>1/27/2012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D6915-CB22-4C37-8C50-5C3DCDC66B9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ADFCBF-6D60-4400-AB29-D5B420382F61}" type="datetimeFigureOut">
              <a:rPr lang="en-US" smtClean="0"/>
              <a:pPr/>
              <a:t>1/27/2012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D6915-CB22-4C37-8C50-5C3DCDC66B9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ADFCBF-6D60-4400-AB29-D5B420382F61}" type="datetimeFigureOut">
              <a:rPr lang="en-US" smtClean="0"/>
              <a:pPr/>
              <a:t>1/27/2012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D6915-CB22-4C37-8C50-5C3DCDC66B9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ADFCBF-6D60-4400-AB29-D5B420382F61}" type="datetimeFigureOut">
              <a:rPr lang="en-US" smtClean="0"/>
              <a:pPr/>
              <a:t>1/27/2012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D6915-CB22-4C37-8C50-5C3DCDC66B9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ADFCBF-6D60-4400-AB29-D5B420382F61}" type="datetimeFigureOut">
              <a:rPr lang="en-US" smtClean="0"/>
              <a:pPr/>
              <a:t>1/27/2012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D6915-CB22-4C37-8C50-5C3DCDC66B9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ADFCBF-6D60-4400-AB29-D5B420382F61}" type="datetimeFigureOut">
              <a:rPr lang="en-US" smtClean="0"/>
              <a:pPr/>
              <a:t>1/27/2012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D6915-CB22-4C37-8C50-5C3DCDC66B9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ADFCBF-6D60-4400-AB29-D5B420382F61}" type="datetimeFigureOut">
              <a:rPr lang="en-US" smtClean="0"/>
              <a:pPr/>
              <a:t>1/27/2012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D6915-CB22-4C37-8C50-5C3DCDC66B9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ADFCBF-6D60-4400-AB29-D5B420382F61}" type="datetimeFigureOut">
              <a:rPr lang="en-US" smtClean="0"/>
              <a:pPr/>
              <a:t>1/27/2012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2D6915-CB22-4C37-8C50-5C3DCDC66B9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228600"/>
            <a:ext cx="9144000" cy="332398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en-US" sz="10400" b="1" cap="none" spc="0" dirty="0" smtClean="0">
                <a:ln/>
                <a:solidFill>
                  <a:srgbClr val="D83CA4"/>
                </a:solidFill>
                <a:effectLst/>
              </a:rPr>
              <a:t>Israel’s helping hands</a:t>
            </a:r>
            <a:endParaRPr lang="en-US" sz="10400" b="1" cap="none" spc="0" dirty="0">
              <a:ln/>
              <a:solidFill>
                <a:srgbClr val="D83CA4"/>
              </a:solidFill>
              <a:effectLst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3</Words>
  <Application>Microsoft Office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hello</dc:creator>
  <cp:lastModifiedBy>hello</cp:lastModifiedBy>
  <cp:revision>1</cp:revision>
  <dcterms:created xsi:type="dcterms:W3CDTF">2012-01-26T17:46:12Z</dcterms:created>
  <dcterms:modified xsi:type="dcterms:W3CDTF">2012-01-27T09:48:30Z</dcterms:modified>
</cp:coreProperties>
</file>